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285" r:id="rId34"/>
    <p:sldId id="332" r:id="rId35"/>
    <p:sldId id="333" r:id="rId36"/>
    <p:sldId id="294" r:id="rId37"/>
    <p:sldId id="334" r:id="rId38"/>
    <p:sldId id="306" r:id="rId39"/>
    <p:sldId id="311" r:id="rId40"/>
    <p:sldId id="307" r:id="rId41"/>
    <p:sldId id="295" r:id="rId42"/>
    <p:sldId id="299" r:id="rId43"/>
    <p:sldId id="297" r:id="rId44"/>
    <p:sldId id="304" r:id="rId45"/>
    <p:sldId id="305" r:id="rId46"/>
    <p:sldId id="302" r:id="rId47"/>
    <p:sldId id="298" r:id="rId48"/>
    <p:sldId id="301" r:id="rId49"/>
    <p:sldId id="296" r:id="rId50"/>
    <p:sldId id="308" r:id="rId51"/>
    <p:sldId id="309" r:id="rId52"/>
    <p:sldId id="310" r:id="rId53"/>
    <p:sldId id="270" r:id="rId54"/>
    <p:sldId id="336" r:id="rId55"/>
    <p:sldId id="346" r:id="rId56"/>
    <p:sldId id="337" r:id="rId57"/>
    <p:sldId id="339" r:id="rId58"/>
    <p:sldId id="338" r:id="rId59"/>
    <p:sldId id="340" r:id="rId60"/>
    <p:sldId id="343" r:id="rId61"/>
    <p:sldId id="342" r:id="rId62"/>
    <p:sldId id="341" r:id="rId63"/>
    <p:sldId id="344" r:id="rId64"/>
    <p:sldId id="345" r:id="rId65"/>
    <p:sldId id="271" r:id="rId66"/>
    <p:sldId id="259" r:id="rId67"/>
    <p:sldId id="264" r:id="rId68"/>
  </p:sldIdLst>
  <p:sldSz cx="12192000" cy="6858000"/>
  <p:notesSz cx="6858000" cy="9144000"/>
  <p:embeddedFontLst>
    <p:embeddedFont>
      <p:font typeface="Impact" panose="020B0806030902050204" pitchFamily="34" charset="0"/>
      <p:regular r:id="rId70"/>
    </p:embeddedFont>
    <p:embeddedFont>
      <p:font typeface="Gungsuh" panose="02010600030101010101" charset="-127"/>
      <p:regular r:id="rId71"/>
    </p:embeddedFont>
    <p:embeddedFont>
      <p:font typeface="微软雅黑" panose="020B0503020204020204" pitchFamily="34" charset="-122"/>
      <p:regular r:id="rId72"/>
      <p:bold r:id="rId73"/>
    </p:embeddedFont>
    <p:embeddedFont>
      <p:font typeface="Calibri" panose="020F0502020204030204" pitchFamily="34" charset="0"/>
      <p:regular r:id="rId74"/>
      <p:bold r:id="rId75"/>
      <p:italic r:id="rId76"/>
      <p:boldItalic r:id="rId77"/>
    </p:embeddedFont>
    <p:embeddedFont>
      <p:font typeface="幼圆" panose="02010509060101010101" pitchFamily="49" charset="-122"/>
      <p:regular r:id="rId78"/>
    </p:embeddedFont>
    <p:embeddedFont>
      <p:font typeface="等线" panose="02010600030101010101" pitchFamily="2" charset="-122"/>
      <p:regular r:id="rId79"/>
      <p:bold r:id="rId8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p:cViewPr varScale="1">
        <p:scale>
          <a:sx n="83" d="100"/>
          <a:sy n="83" d="100"/>
        </p:scale>
        <p:origin x="653" y="77"/>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extLst>
      <p:ext uri="{BB962C8B-B14F-4D97-AF65-F5344CB8AC3E}">
        <p14:creationId xmlns:p14="http://schemas.microsoft.com/office/powerpoint/2010/main" val="874645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extLst>
      <p:ext uri="{BB962C8B-B14F-4D97-AF65-F5344CB8AC3E}">
        <p14:creationId xmlns:p14="http://schemas.microsoft.com/office/powerpoint/2010/main" val="33362988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extLst>
      <p:ext uri="{BB962C8B-B14F-4D97-AF65-F5344CB8AC3E}">
        <p14:creationId xmlns:p14="http://schemas.microsoft.com/office/powerpoint/2010/main" val="3972910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335520" y="1506800"/>
            <a:ext cx="6275398" cy="4882624"/>
          </a:xfrm>
          <a:prstGeom prst="rect">
            <a:avLst/>
          </a:prstGeom>
        </p:spPr>
      </p:pic>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29</a:t>
            </a:r>
            <a:r>
              <a:rPr lang="zh-CN" altLang="en-US" sz="3200" dirty="0" smtClean="0"/>
              <a:t>次会议</a:t>
            </a:r>
            <a:endParaRPr lang="zh-CN" altLang="en-US" sz="3200" dirty="0"/>
          </a:p>
        </p:txBody>
      </p:sp>
      <p:pic>
        <p:nvPicPr>
          <p:cNvPr id="4" name="图片 3"/>
          <p:cNvPicPr>
            <a:picLocks noChangeAspect="1"/>
          </p:cNvPicPr>
          <p:nvPr/>
        </p:nvPicPr>
        <p:blipFill>
          <a:blip r:embed="rId3"/>
          <a:stretch>
            <a:fillRect/>
          </a:stretch>
        </p:blipFill>
        <p:spPr>
          <a:xfrm>
            <a:off x="6168006" y="1916874"/>
            <a:ext cx="5615298" cy="4364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extLst>
      <p:ext uri="{BB962C8B-B14F-4D97-AF65-F5344CB8AC3E}">
        <p14:creationId xmlns:p14="http://schemas.microsoft.com/office/powerpoint/2010/main" val="3062518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extLst>
      <p:ext uri="{BB962C8B-B14F-4D97-AF65-F5344CB8AC3E}">
        <p14:creationId xmlns:p14="http://schemas.microsoft.com/office/powerpoint/2010/main" val="2814118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extLst>
      <p:ext uri="{BB962C8B-B14F-4D97-AF65-F5344CB8AC3E}">
        <p14:creationId xmlns:p14="http://schemas.microsoft.com/office/powerpoint/2010/main" val="2870598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extLst>
      <p:ext uri="{BB962C8B-B14F-4D97-AF65-F5344CB8AC3E}">
        <p14:creationId xmlns:p14="http://schemas.microsoft.com/office/powerpoint/2010/main" val="252803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extLst>
      <p:ext uri="{BB962C8B-B14F-4D97-AF65-F5344CB8AC3E}">
        <p14:creationId xmlns:p14="http://schemas.microsoft.com/office/powerpoint/2010/main" val="2861362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extLst>
      <p:ext uri="{BB962C8B-B14F-4D97-AF65-F5344CB8AC3E}">
        <p14:creationId xmlns:p14="http://schemas.microsoft.com/office/powerpoint/2010/main" val="1709180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extLst>
      <p:ext uri="{BB962C8B-B14F-4D97-AF65-F5344CB8AC3E}">
        <p14:creationId xmlns:p14="http://schemas.microsoft.com/office/powerpoint/2010/main" val="756222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extLst>
      <p:ext uri="{BB962C8B-B14F-4D97-AF65-F5344CB8AC3E}">
        <p14:creationId xmlns:p14="http://schemas.microsoft.com/office/powerpoint/2010/main" val="41688335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5" name="图片 4"/>
          <p:cNvPicPr>
            <a:picLocks noChangeAspect="1"/>
          </p:cNvPicPr>
          <p:nvPr/>
        </p:nvPicPr>
        <p:blipFill>
          <a:blip r:embed="rId2"/>
          <a:stretch>
            <a:fillRect/>
          </a:stretch>
        </p:blipFill>
        <p:spPr>
          <a:xfrm>
            <a:off x="6023994" y="116724"/>
            <a:ext cx="5800466" cy="65673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extLst>
      <p:ext uri="{BB962C8B-B14F-4D97-AF65-F5344CB8AC3E}">
        <p14:creationId xmlns:p14="http://schemas.microsoft.com/office/powerpoint/2010/main" val="4165020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extLst>
      <p:ext uri="{BB962C8B-B14F-4D97-AF65-F5344CB8AC3E}">
        <p14:creationId xmlns:p14="http://schemas.microsoft.com/office/powerpoint/2010/main" val="2198680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extLst>
      <p:ext uri="{BB962C8B-B14F-4D97-AF65-F5344CB8AC3E}">
        <p14:creationId xmlns:p14="http://schemas.microsoft.com/office/powerpoint/2010/main" val="24886527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5591958" y="2520522"/>
            <a:ext cx="4305300" cy="17716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4511868" y="1772862"/>
            <a:ext cx="7138451" cy="3631299"/>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学习者新建实例对话框图</a:t>
            </a:r>
            <a:endParaRPr lang="zh-CN" altLang="en-US" sz="2000" dirty="0"/>
          </a:p>
        </p:txBody>
      </p:sp>
      <p:pic>
        <p:nvPicPr>
          <p:cNvPr id="5" name="图片 4"/>
          <p:cNvPicPr>
            <a:picLocks noChangeAspect="1"/>
          </p:cNvPicPr>
          <p:nvPr/>
        </p:nvPicPr>
        <p:blipFill>
          <a:blip r:embed="rId2"/>
          <a:stretch>
            <a:fillRect/>
          </a:stretch>
        </p:blipFill>
        <p:spPr>
          <a:xfrm>
            <a:off x="5375940" y="669925"/>
            <a:ext cx="6114158" cy="5450046"/>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5663964" y="930757"/>
            <a:ext cx="5472456" cy="5753290"/>
          </a:xfrm>
          <a:prstGeom prst="rect">
            <a:avLst/>
          </a:prstGeom>
        </p:spPr>
      </p:pic>
      <p:pic>
        <p:nvPicPr>
          <p:cNvPr id="4" name="图片 3"/>
          <p:cNvPicPr>
            <a:picLocks noChangeAspect="1"/>
          </p:cNvPicPr>
          <p:nvPr/>
        </p:nvPicPr>
        <p:blipFill>
          <a:blip r:embed="rId3"/>
          <a:stretch>
            <a:fillRect/>
          </a:stretch>
        </p:blipFill>
        <p:spPr>
          <a:xfrm>
            <a:off x="5591958" y="399284"/>
            <a:ext cx="5868317" cy="4297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extLst>
      <p:ext uri="{BB962C8B-B14F-4D97-AF65-F5344CB8AC3E}">
        <p14:creationId xmlns:p14="http://schemas.microsoft.com/office/powerpoint/2010/main" val="2779946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119502" y="1601788"/>
            <a:ext cx="5264189" cy="3095058"/>
          </a:xfrm>
          <a:prstGeom prst="rect">
            <a:avLst/>
          </a:prstGeom>
        </p:spPr>
      </p:pic>
      <p:pic>
        <p:nvPicPr>
          <p:cNvPr id="2" name="图片 1"/>
          <p:cNvPicPr>
            <a:picLocks noChangeAspect="1"/>
          </p:cNvPicPr>
          <p:nvPr/>
        </p:nvPicPr>
        <p:blipFill>
          <a:blip r:embed="rId3"/>
          <a:stretch>
            <a:fillRect/>
          </a:stretch>
        </p:blipFill>
        <p:spPr>
          <a:xfrm>
            <a:off x="5231928" y="2458754"/>
            <a:ext cx="6412706" cy="13811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extLst>
      <p:ext uri="{BB962C8B-B14F-4D97-AF65-F5344CB8AC3E}">
        <p14:creationId xmlns:p14="http://schemas.microsoft.com/office/powerpoint/2010/main" val="2018800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extLst>
      <p:ext uri="{BB962C8B-B14F-4D97-AF65-F5344CB8AC3E}">
        <p14:creationId xmlns:p14="http://schemas.microsoft.com/office/powerpoint/2010/main" val="4151389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extLst>
      <p:ext uri="{BB962C8B-B14F-4D97-AF65-F5344CB8AC3E}">
        <p14:creationId xmlns:p14="http://schemas.microsoft.com/office/powerpoint/2010/main" val="39595823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extLst>
      <p:ext uri="{BB962C8B-B14F-4D97-AF65-F5344CB8AC3E}">
        <p14:creationId xmlns:p14="http://schemas.microsoft.com/office/powerpoint/2010/main" val="681161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extLst>
      <p:ext uri="{BB962C8B-B14F-4D97-AF65-F5344CB8AC3E}">
        <p14:creationId xmlns:p14="http://schemas.microsoft.com/office/powerpoint/2010/main" val="14628142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extLst>
      <p:ext uri="{BB962C8B-B14F-4D97-AF65-F5344CB8AC3E}">
        <p14:creationId xmlns:p14="http://schemas.microsoft.com/office/powerpoint/2010/main" val="3951112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extLst>
      <p:ext uri="{BB962C8B-B14F-4D97-AF65-F5344CB8AC3E}">
        <p14:creationId xmlns:p14="http://schemas.microsoft.com/office/powerpoint/2010/main" val="35240096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extLst>
      <p:ext uri="{BB962C8B-B14F-4D97-AF65-F5344CB8AC3E}">
        <p14:creationId xmlns:p14="http://schemas.microsoft.com/office/powerpoint/2010/main" val="15590061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extLst>
      <p:ext uri="{BB962C8B-B14F-4D97-AF65-F5344CB8AC3E}">
        <p14:creationId xmlns:p14="http://schemas.microsoft.com/office/powerpoint/2010/main" val="16402063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231365"/>
            <a:ext cx="6033048" cy="3503153"/>
          </a:xfrm>
          <a:prstGeom prst="rect">
            <a:avLst/>
          </a:prstGeom>
        </p:spPr>
      </p:pic>
    </p:spTree>
    <p:extLst>
      <p:ext uri="{BB962C8B-B14F-4D97-AF65-F5344CB8AC3E}">
        <p14:creationId xmlns:p14="http://schemas.microsoft.com/office/powerpoint/2010/main" val="38469539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extLst>
      <p:ext uri="{BB962C8B-B14F-4D97-AF65-F5344CB8AC3E}">
        <p14:creationId xmlns:p14="http://schemas.microsoft.com/office/powerpoint/2010/main" val="22570946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787767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extLst>
      <p:ext uri="{BB962C8B-B14F-4D97-AF65-F5344CB8AC3E}">
        <p14:creationId xmlns:p14="http://schemas.microsoft.com/office/powerpoint/2010/main" val="693611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extLst>
      <p:ext uri="{BB962C8B-B14F-4D97-AF65-F5344CB8AC3E}">
        <p14:creationId xmlns:p14="http://schemas.microsoft.com/office/powerpoint/2010/main" val="2247159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845</Words>
  <Application>Microsoft Office PowerPoint</Application>
  <PresentationFormat>宽屏</PresentationFormat>
  <Paragraphs>264</Paragraphs>
  <Slides>67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Impact</vt:lpstr>
      <vt:lpstr>造字工房悦黑体验版纤细体</vt:lpstr>
      <vt:lpstr>Gulim</vt:lpstr>
      <vt:lpstr>宋体</vt:lpstr>
      <vt:lpstr>Gungsuh</vt:lpstr>
      <vt:lpstr>微软雅黑</vt:lpstr>
      <vt:lpstr>Calibri</vt:lpstr>
      <vt:lpstr>幼圆</vt:lpstr>
      <vt:lpstr>Arial</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121</cp:revision>
  <dcterms:created xsi:type="dcterms:W3CDTF">2014-01-18T01:07:00Z</dcterms:created>
  <dcterms:modified xsi:type="dcterms:W3CDTF">2019-01-15T22:42:46Z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